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7620000" cx="12192000"/>
  <p:notesSz cx="6858000" cy="9144000"/>
  <p:embeddedFontLst>
    <p:embeddedFont>
      <p:font typeface="Bitter"/>
      <p:regular r:id="rId37"/>
      <p:bold r:id="rId38"/>
      <p:italic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slide" Target="slides/slide16.xml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RobotoLight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Bitter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Bitter-italic.fntdata"/><Relationship Id="rId16" Type="http://schemas.openxmlformats.org/officeDocument/2006/relationships/slide" Target="slides/slide12.xml"/><Relationship Id="rId38" Type="http://schemas.openxmlformats.org/officeDocument/2006/relationships/font" Target="fonts/Bitter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15611" y="1103074"/>
            <a:ext cx="11360700" cy="3040799"/>
          </a:xfrm>
          <a:prstGeom prst="rect">
            <a:avLst/>
          </a:prstGeom>
        </p:spPr>
        <p:txBody>
          <a:bodyPr anchorCtr="0" anchor="b" bIns="126425" lIns="126425" rIns="126425" tIns="126425"/>
          <a:lstStyle>
            <a:lvl1pPr lvl="0" algn="ctr">
              <a:spcBef>
                <a:spcPts val="0"/>
              </a:spcBef>
              <a:buSzPct val="100000"/>
              <a:buFont typeface="Bitter"/>
              <a:defRPr sz="7200"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spcBef>
                <a:spcPts val="0"/>
              </a:spcBef>
              <a:buSzPct val="100000"/>
              <a:buFont typeface="Bitter"/>
              <a:defRPr sz="7200">
                <a:latin typeface="Bitter"/>
                <a:ea typeface="Bitter"/>
                <a:cs typeface="Bitter"/>
                <a:sym typeface="Bitter"/>
              </a:defRPr>
            </a:lvl2pPr>
            <a:lvl3pPr lvl="2" algn="ctr">
              <a:spcBef>
                <a:spcPts val="0"/>
              </a:spcBef>
              <a:buSzPct val="100000"/>
              <a:buFont typeface="Bitter"/>
              <a:defRPr sz="7200">
                <a:latin typeface="Bitter"/>
                <a:ea typeface="Bitter"/>
                <a:cs typeface="Bitter"/>
                <a:sym typeface="Bitter"/>
              </a:defRPr>
            </a:lvl3pPr>
            <a:lvl4pPr lvl="3" algn="ctr">
              <a:spcBef>
                <a:spcPts val="0"/>
              </a:spcBef>
              <a:buSzPct val="100000"/>
              <a:buFont typeface="Bitter"/>
              <a:defRPr sz="7200">
                <a:latin typeface="Bitter"/>
                <a:ea typeface="Bitter"/>
                <a:cs typeface="Bitter"/>
                <a:sym typeface="Bitter"/>
              </a:defRPr>
            </a:lvl4pPr>
            <a:lvl5pPr lvl="4" algn="ctr">
              <a:spcBef>
                <a:spcPts val="0"/>
              </a:spcBef>
              <a:buSzPct val="100000"/>
              <a:buFont typeface="Bitter"/>
              <a:defRPr sz="7200">
                <a:latin typeface="Bitter"/>
                <a:ea typeface="Bitter"/>
                <a:cs typeface="Bitter"/>
                <a:sym typeface="Bitter"/>
              </a:defRPr>
            </a:lvl5pPr>
            <a:lvl6pPr lvl="5" algn="ctr">
              <a:spcBef>
                <a:spcPts val="0"/>
              </a:spcBef>
              <a:buSzPct val="100000"/>
              <a:buFont typeface="Bitter"/>
              <a:defRPr sz="7200">
                <a:latin typeface="Bitter"/>
                <a:ea typeface="Bitter"/>
                <a:cs typeface="Bitter"/>
                <a:sym typeface="Bitter"/>
              </a:defRPr>
            </a:lvl6pPr>
            <a:lvl7pPr lvl="6" algn="ctr">
              <a:spcBef>
                <a:spcPts val="0"/>
              </a:spcBef>
              <a:buSzPct val="100000"/>
              <a:buFont typeface="Bitter"/>
              <a:defRPr sz="7200">
                <a:latin typeface="Bitter"/>
                <a:ea typeface="Bitter"/>
                <a:cs typeface="Bitter"/>
                <a:sym typeface="Bitter"/>
              </a:defRPr>
            </a:lvl7pPr>
            <a:lvl8pPr lvl="7" algn="ctr">
              <a:spcBef>
                <a:spcPts val="0"/>
              </a:spcBef>
              <a:buSzPct val="100000"/>
              <a:buFont typeface="Bitter"/>
              <a:defRPr sz="7200">
                <a:latin typeface="Bitter"/>
                <a:ea typeface="Bitter"/>
                <a:cs typeface="Bitter"/>
                <a:sym typeface="Bitter"/>
              </a:defRPr>
            </a:lvl8pPr>
            <a:lvl9pPr lvl="8" algn="ctr">
              <a:spcBef>
                <a:spcPts val="0"/>
              </a:spcBef>
              <a:buSzPct val="100000"/>
              <a:buFont typeface="Bitter"/>
              <a:defRPr sz="7200"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15600" y="4198703"/>
            <a:ext cx="11360700" cy="1174200"/>
          </a:xfrm>
          <a:prstGeom prst="rect">
            <a:avLst/>
          </a:prstGeom>
        </p:spPr>
        <p:txBody>
          <a:bodyPr anchorCtr="0" anchor="t" bIns="126425" lIns="126425" rIns="126425" tIns="126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Light"/>
              <a:buNone/>
              <a:defRPr sz="3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Light"/>
              <a:buNone/>
              <a:defRPr sz="39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Light"/>
              <a:buNone/>
              <a:defRPr sz="39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Light"/>
              <a:buNone/>
              <a:defRPr sz="39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Light"/>
              <a:buNone/>
              <a:defRPr sz="39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Light"/>
              <a:buNone/>
              <a:defRPr sz="39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Light"/>
              <a:buNone/>
              <a:defRPr sz="39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Light"/>
              <a:buNone/>
              <a:defRPr sz="39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 Light"/>
              <a:buNone/>
              <a:defRPr sz="3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15600" y="1638703"/>
            <a:ext cx="11360700" cy="2908799"/>
          </a:xfrm>
          <a:prstGeom prst="rect">
            <a:avLst/>
          </a:prstGeom>
        </p:spPr>
        <p:txBody>
          <a:bodyPr anchorCtr="0" anchor="b" bIns="126425" lIns="126425" rIns="126425" tIns="126425"/>
          <a:lstStyle>
            <a:lvl1pPr lvl="0" algn="ctr">
              <a:spcBef>
                <a:spcPts val="0"/>
              </a:spcBef>
              <a:buSzPct val="100000"/>
              <a:defRPr sz="16600"/>
            </a:lvl1pPr>
            <a:lvl2pPr lvl="1" algn="ctr">
              <a:spcBef>
                <a:spcPts val="0"/>
              </a:spcBef>
              <a:buSzPct val="100000"/>
              <a:defRPr sz="16600"/>
            </a:lvl2pPr>
            <a:lvl3pPr lvl="2" algn="ctr">
              <a:spcBef>
                <a:spcPts val="0"/>
              </a:spcBef>
              <a:buSzPct val="100000"/>
              <a:defRPr sz="16600"/>
            </a:lvl3pPr>
            <a:lvl4pPr lvl="3" algn="ctr">
              <a:spcBef>
                <a:spcPts val="0"/>
              </a:spcBef>
              <a:buSzPct val="100000"/>
              <a:defRPr sz="16600"/>
            </a:lvl4pPr>
            <a:lvl5pPr lvl="4" algn="ctr">
              <a:spcBef>
                <a:spcPts val="0"/>
              </a:spcBef>
              <a:buSzPct val="100000"/>
              <a:defRPr sz="16600"/>
            </a:lvl5pPr>
            <a:lvl6pPr lvl="5" algn="ctr">
              <a:spcBef>
                <a:spcPts val="0"/>
              </a:spcBef>
              <a:buSzPct val="100000"/>
              <a:defRPr sz="16600"/>
            </a:lvl6pPr>
            <a:lvl7pPr lvl="6" algn="ctr">
              <a:spcBef>
                <a:spcPts val="0"/>
              </a:spcBef>
              <a:buSzPct val="100000"/>
              <a:defRPr sz="16600"/>
            </a:lvl7pPr>
            <a:lvl8pPr lvl="7" algn="ctr">
              <a:spcBef>
                <a:spcPts val="0"/>
              </a:spcBef>
              <a:buSzPct val="100000"/>
              <a:defRPr sz="16600"/>
            </a:lvl8pPr>
            <a:lvl9pPr lvl="8" algn="ctr">
              <a:spcBef>
                <a:spcPts val="0"/>
              </a:spcBef>
              <a:buSzPct val="100000"/>
              <a:defRPr sz="166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15600" y="4669962"/>
            <a:ext cx="11360700" cy="1927200"/>
          </a:xfrm>
          <a:prstGeom prst="rect">
            <a:avLst/>
          </a:prstGeom>
        </p:spPr>
        <p:txBody>
          <a:bodyPr anchorCtr="0" anchor="t" bIns="126425" lIns="126425" rIns="126425" tIns="126425"/>
          <a:lstStyle>
            <a:lvl1pPr lvl="0" algn="ctr">
              <a:spcBef>
                <a:spcPts val="0"/>
              </a:spcBef>
              <a:buChar char="●"/>
              <a:defRPr/>
            </a:lvl1pPr>
            <a:lvl2pPr lvl="1" algn="ctr">
              <a:spcBef>
                <a:spcPts val="0"/>
              </a:spcBef>
              <a:buChar char="○"/>
              <a:defRPr/>
            </a:lvl2pPr>
            <a:lvl3pPr lvl="2" algn="ctr">
              <a:spcBef>
                <a:spcPts val="0"/>
              </a:spcBef>
              <a:buChar char="■"/>
              <a:defRPr/>
            </a:lvl3pPr>
            <a:lvl4pPr lvl="3" algn="ctr">
              <a:spcBef>
                <a:spcPts val="0"/>
              </a:spcBef>
              <a:buChar char="●"/>
              <a:defRPr/>
            </a:lvl4pPr>
            <a:lvl5pPr lvl="4" algn="ctr">
              <a:spcBef>
                <a:spcPts val="0"/>
              </a:spcBef>
              <a:buChar char="○"/>
              <a:defRPr/>
            </a:lvl5pPr>
            <a:lvl6pPr lvl="5" algn="ctr">
              <a:spcBef>
                <a:spcPts val="0"/>
              </a:spcBef>
              <a:buChar char="■"/>
              <a:defRPr/>
            </a:lvl6pPr>
            <a:lvl7pPr lvl="6" algn="ctr">
              <a:spcBef>
                <a:spcPts val="0"/>
              </a:spcBef>
              <a:buChar char="●"/>
              <a:defRPr/>
            </a:lvl7pPr>
            <a:lvl8pPr lvl="7" algn="ctr">
              <a:spcBef>
                <a:spcPts val="0"/>
              </a:spcBef>
              <a:buChar char="○"/>
              <a:defRPr/>
            </a:lvl8pPr>
            <a:lvl9pPr lvl="8" algn="ctr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15600" y="3186444"/>
            <a:ext cx="11360700" cy="1247099"/>
          </a:xfrm>
          <a:prstGeom prst="rect">
            <a:avLst/>
          </a:prstGeom>
        </p:spPr>
        <p:txBody>
          <a:bodyPr anchorCtr="0" anchor="ctr" bIns="126425" lIns="126425" rIns="126425" tIns="126425"/>
          <a:lstStyle>
            <a:lvl1pPr lvl="0" algn="ctr">
              <a:spcBef>
                <a:spcPts val="0"/>
              </a:spcBef>
              <a:buSzPct val="100000"/>
              <a:defRPr sz="5000"/>
            </a:lvl1pPr>
            <a:lvl2pPr lvl="1" algn="ctr">
              <a:spcBef>
                <a:spcPts val="0"/>
              </a:spcBef>
              <a:buSzPct val="100000"/>
              <a:defRPr sz="5000"/>
            </a:lvl2pPr>
            <a:lvl3pPr lvl="2" algn="ctr">
              <a:spcBef>
                <a:spcPts val="0"/>
              </a:spcBef>
              <a:buSzPct val="100000"/>
              <a:defRPr sz="5000"/>
            </a:lvl3pPr>
            <a:lvl4pPr lvl="3" algn="ctr">
              <a:spcBef>
                <a:spcPts val="0"/>
              </a:spcBef>
              <a:buSzPct val="100000"/>
              <a:defRPr sz="5000"/>
            </a:lvl4pPr>
            <a:lvl5pPr lvl="4" algn="ctr">
              <a:spcBef>
                <a:spcPts val="0"/>
              </a:spcBef>
              <a:buSzPct val="100000"/>
              <a:defRPr sz="5000"/>
            </a:lvl5pPr>
            <a:lvl6pPr lvl="5" algn="ctr">
              <a:spcBef>
                <a:spcPts val="0"/>
              </a:spcBef>
              <a:buSzPct val="100000"/>
              <a:defRPr sz="5000"/>
            </a:lvl6pPr>
            <a:lvl7pPr lvl="6" algn="ctr">
              <a:spcBef>
                <a:spcPts val="0"/>
              </a:spcBef>
              <a:buSzPct val="100000"/>
              <a:defRPr sz="5000"/>
            </a:lvl7pPr>
            <a:lvl8pPr lvl="7" algn="ctr">
              <a:spcBef>
                <a:spcPts val="0"/>
              </a:spcBef>
              <a:buSzPct val="100000"/>
              <a:defRPr sz="5000"/>
            </a:lvl8pPr>
            <a:lvl9pPr lvl="8" algn="ctr">
              <a:spcBef>
                <a:spcPts val="0"/>
              </a:spcBef>
              <a:buSzPct val="100000"/>
              <a:defRPr sz="50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rgbClr val="0E0E0E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659296"/>
            <a:ext cx="11360700" cy="848400"/>
          </a:xfrm>
          <a:prstGeom prst="rect">
            <a:avLst/>
          </a:prstGeom>
        </p:spPr>
        <p:txBody>
          <a:bodyPr anchorCtr="0" anchor="t" bIns="126425" lIns="126425" rIns="126425" tIns="126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15600" y="1707370"/>
            <a:ext cx="11360700" cy="5061300"/>
          </a:xfrm>
          <a:prstGeom prst="rect">
            <a:avLst/>
          </a:prstGeom>
        </p:spPr>
        <p:txBody>
          <a:bodyPr anchorCtr="0" anchor="t" bIns="126425" lIns="126425" rIns="126425" tIns="126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15600" y="659296"/>
            <a:ext cx="11360700" cy="848400"/>
          </a:xfrm>
          <a:prstGeom prst="rect">
            <a:avLst/>
          </a:prstGeom>
        </p:spPr>
        <p:txBody>
          <a:bodyPr anchorCtr="0" anchor="t" bIns="126425" lIns="126425" rIns="126425" tIns="126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15600" y="1707370"/>
            <a:ext cx="5333100" cy="5061300"/>
          </a:xfrm>
          <a:prstGeom prst="rect">
            <a:avLst/>
          </a:prstGeom>
        </p:spPr>
        <p:txBody>
          <a:bodyPr anchorCtr="0" anchor="t" bIns="126425" lIns="126425" rIns="126425" tIns="126425"/>
          <a:lstStyle>
            <a:lvl1pPr lvl="0">
              <a:spcBef>
                <a:spcPts val="0"/>
              </a:spcBef>
              <a:buSzPct val="100000"/>
              <a:buChar char="●"/>
              <a:defRPr sz="1900"/>
            </a:lvl1pPr>
            <a:lvl2pPr lvl="1">
              <a:spcBef>
                <a:spcPts val="0"/>
              </a:spcBef>
              <a:buSzPct val="100000"/>
              <a:buChar char="○"/>
              <a:defRPr sz="1700"/>
            </a:lvl2pPr>
            <a:lvl3pPr lvl="2">
              <a:spcBef>
                <a:spcPts val="0"/>
              </a:spcBef>
              <a:buSzPct val="100000"/>
              <a:buChar char="■"/>
              <a:defRPr sz="1700"/>
            </a:lvl3pPr>
            <a:lvl4pPr lvl="3">
              <a:spcBef>
                <a:spcPts val="0"/>
              </a:spcBef>
              <a:buSzPct val="100000"/>
              <a:buChar char="●"/>
              <a:defRPr sz="1700"/>
            </a:lvl4pPr>
            <a:lvl5pPr lvl="4">
              <a:spcBef>
                <a:spcPts val="0"/>
              </a:spcBef>
              <a:buSzPct val="100000"/>
              <a:buChar char="○"/>
              <a:defRPr sz="1700"/>
            </a:lvl5pPr>
            <a:lvl6pPr lvl="5">
              <a:spcBef>
                <a:spcPts val="0"/>
              </a:spcBef>
              <a:buSzPct val="100000"/>
              <a:buChar char="■"/>
              <a:defRPr sz="1700"/>
            </a:lvl6pPr>
            <a:lvl7pPr lvl="6">
              <a:spcBef>
                <a:spcPts val="0"/>
              </a:spcBef>
              <a:buSzPct val="100000"/>
              <a:buChar char="●"/>
              <a:defRPr sz="1700"/>
            </a:lvl7pPr>
            <a:lvl8pPr lvl="7">
              <a:spcBef>
                <a:spcPts val="0"/>
              </a:spcBef>
              <a:buSzPct val="100000"/>
              <a:buChar char="○"/>
              <a:defRPr sz="1700"/>
            </a:lvl8pPr>
            <a:lvl9pPr lvl="8">
              <a:spcBef>
                <a:spcPts val="0"/>
              </a:spcBef>
              <a:buSzPct val="100000"/>
              <a:buChar char="■"/>
              <a:defRPr sz="17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6443200" y="1707370"/>
            <a:ext cx="5333100" cy="5061300"/>
          </a:xfrm>
          <a:prstGeom prst="rect">
            <a:avLst/>
          </a:prstGeom>
        </p:spPr>
        <p:txBody>
          <a:bodyPr anchorCtr="0" anchor="t" bIns="126425" lIns="126425" rIns="126425" tIns="126425"/>
          <a:lstStyle>
            <a:lvl1pPr lvl="0">
              <a:spcBef>
                <a:spcPts val="0"/>
              </a:spcBef>
              <a:buSzPct val="100000"/>
              <a:buChar char="●"/>
              <a:defRPr sz="1900"/>
            </a:lvl1pPr>
            <a:lvl2pPr lvl="1">
              <a:spcBef>
                <a:spcPts val="0"/>
              </a:spcBef>
              <a:buSzPct val="100000"/>
              <a:buChar char="○"/>
              <a:defRPr sz="1700"/>
            </a:lvl2pPr>
            <a:lvl3pPr lvl="2">
              <a:spcBef>
                <a:spcPts val="0"/>
              </a:spcBef>
              <a:buSzPct val="100000"/>
              <a:buChar char="■"/>
              <a:defRPr sz="1700"/>
            </a:lvl3pPr>
            <a:lvl4pPr lvl="3">
              <a:spcBef>
                <a:spcPts val="0"/>
              </a:spcBef>
              <a:buSzPct val="100000"/>
              <a:buChar char="●"/>
              <a:defRPr sz="1700"/>
            </a:lvl4pPr>
            <a:lvl5pPr lvl="4">
              <a:spcBef>
                <a:spcPts val="0"/>
              </a:spcBef>
              <a:buSzPct val="100000"/>
              <a:buChar char="○"/>
              <a:defRPr sz="1700"/>
            </a:lvl5pPr>
            <a:lvl6pPr lvl="5">
              <a:spcBef>
                <a:spcPts val="0"/>
              </a:spcBef>
              <a:buSzPct val="100000"/>
              <a:buChar char="■"/>
              <a:defRPr sz="1700"/>
            </a:lvl6pPr>
            <a:lvl7pPr lvl="6">
              <a:spcBef>
                <a:spcPts val="0"/>
              </a:spcBef>
              <a:buSzPct val="100000"/>
              <a:buChar char="●"/>
              <a:defRPr sz="1700"/>
            </a:lvl7pPr>
            <a:lvl8pPr lvl="7">
              <a:spcBef>
                <a:spcPts val="0"/>
              </a:spcBef>
              <a:buSzPct val="100000"/>
              <a:buChar char="○"/>
              <a:defRPr sz="1700"/>
            </a:lvl8pPr>
            <a:lvl9pPr lvl="8">
              <a:spcBef>
                <a:spcPts val="0"/>
              </a:spcBef>
              <a:buSzPct val="100000"/>
              <a:buChar char="■"/>
              <a:defRPr sz="17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15600" y="659296"/>
            <a:ext cx="11360700" cy="848400"/>
          </a:xfrm>
          <a:prstGeom prst="rect">
            <a:avLst/>
          </a:prstGeom>
        </p:spPr>
        <p:txBody>
          <a:bodyPr anchorCtr="0" anchor="t" bIns="126425" lIns="126425" rIns="126425" tIns="126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15600" y="823111"/>
            <a:ext cx="3744000" cy="1119600"/>
          </a:xfrm>
          <a:prstGeom prst="rect">
            <a:avLst/>
          </a:prstGeom>
        </p:spPr>
        <p:txBody>
          <a:bodyPr anchorCtr="0" anchor="b" bIns="126425" lIns="126425" rIns="126425" tIns="126425"/>
          <a:lstStyle>
            <a:lvl1pPr lvl="0">
              <a:spcBef>
                <a:spcPts val="0"/>
              </a:spcBef>
              <a:buSzPct val="100000"/>
              <a:defRPr sz="3300"/>
            </a:lvl1pPr>
            <a:lvl2pPr lvl="1">
              <a:spcBef>
                <a:spcPts val="0"/>
              </a:spcBef>
              <a:buSzPct val="100000"/>
              <a:defRPr sz="3300"/>
            </a:lvl2pPr>
            <a:lvl3pPr lvl="2">
              <a:spcBef>
                <a:spcPts val="0"/>
              </a:spcBef>
              <a:buSzPct val="100000"/>
              <a:defRPr sz="3300"/>
            </a:lvl3pPr>
            <a:lvl4pPr lvl="3">
              <a:spcBef>
                <a:spcPts val="0"/>
              </a:spcBef>
              <a:buSzPct val="100000"/>
              <a:defRPr sz="3300"/>
            </a:lvl4pPr>
            <a:lvl5pPr lvl="4">
              <a:spcBef>
                <a:spcPts val="0"/>
              </a:spcBef>
              <a:buSzPct val="100000"/>
              <a:defRPr sz="3300"/>
            </a:lvl5pPr>
            <a:lvl6pPr lvl="5">
              <a:spcBef>
                <a:spcPts val="0"/>
              </a:spcBef>
              <a:buSzPct val="100000"/>
              <a:defRPr sz="3300"/>
            </a:lvl6pPr>
            <a:lvl7pPr lvl="6">
              <a:spcBef>
                <a:spcPts val="0"/>
              </a:spcBef>
              <a:buSzPct val="100000"/>
              <a:defRPr sz="3300"/>
            </a:lvl7pPr>
            <a:lvl8pPr lvl="7">
              <a:spcBef>
                <a:spcPts val="0"/>
              </a:spcBef>
              <a:buSzPct val="100000"/>
              <a:defRPr sz="3300"/>
            </a:lvl8pPr>
            <a:lvl9pPr lvl="8">
              <a:spcBef>
                <a:spcPts val="0"/>
              </a:spcBef>
              <a:buSzPct val="100000"/>
              <a:defRPr sz="33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15600" y="2058666"/>
            <a:ext cx="3744000" cy="4710300"/>
          </a:xfrm>
          <a:prstGeom prst="rect">
            <a:avLst/>
          </a:prstGeom>
        </p:spPr>
        <p:txBody>
          <a:bodyPr anchorCtr="0" anchor="t" bIns="126425" lIns="126425" rIns="126425" tIns="126425"/>
          <a:lstStyle>
            <a:lvl1pPr lvl="0">
              <a:spcBef>
                <a:spcPts val="0"/>
              </a:spcBef>
              <a:buSzPct val="100000"/>
              <a:buChar char="●"/>
              <a:defRPr sz="1700"/>
            </a:lvl1pPr>
            <a:lvl2pPr lvl="1">
              <a:spcBef>
                <a:spcPts val="0"/>
              </a:spcBef>
              <a:buSzPct val="100000"/>
              <a:buChar char="○"/>
              <a:defRPr sz="1700"/>
            </a:lvl2pPr>
            <a:lvl3pPr lvl="2">
              <a:spcBef>
                <a:spcPts val="0"/>
              </a:spcBef>
              <a:buSzPct val="100000"/>
              <a:buChar char="■"/>
              <a:defRPr sz="1700"/>
            </a:lvl3pPr>
            <a:lvl4pPr lvl="3">
              <a:spcBef>
                <a:spcPts val="0"/>
              </a:spcBef>
              <a:buSzPct val="100000"/>
              <a:buChar char="●"/>
              <a:defRPr sz="1700"/>
            </a:lvl4pPr>
            <a:lvl5pPr lvl="4">
              <a:spcBef>
                <a:spcPts val="0"/>
              </a:spcBef>
              <a:buSzPct val="100000"/>
              <a:buChar char="○"/>
              <a:defRPr sz="1700"/>
            </a:lvl5pPr>
            <a:lvl6pPr lvl="5">
              <a:spcBef>
                <a:spcPts val="0"/>
              </a:spcBef>
              <a:buSzPct val="100000"/>
              <a:buChar char="■"/>
              <a:defRPr sz="1700"/>
            </a:lvl6pPr>
            <a:lvl7pPr lvl="6">
              <a:spcBef>
                <a:spcPts val="0"/>
              </a:spcBef>
              <a:buSzPct val="100000"/>
              <a:buChar char="●"/>
              <a:defRPr sz="1700"/>
            </a:lvl7pPr>
            <a:lvl8pPr lvl="7">
              <a:spcBef>
                <a:spcPts val="0"/>
              </a:spcBef>
              <a:buSzPct val="100000"/>
              <a:buChar char="○"/>
              <a:defRPr sz="1700"/>
            </a:lvl8pPr>
            <a:lvl9pPr lvl="8">
              <a:spcBef>
                <a:spcPts val="0"/>
              </a:spcBef>
              <a:buSzPct val="100000"/>
              <a:buChar char="■"/>
              <a:defRPr sz="17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53666" y="666888"/>
            <a:ext cx="8490300" cy="6060299"/>
          </a:xfrm>
          <a:prstGeom prst="rect">
            <a:avLst/>
          </a:prstGeom>
        </p:spPr>
        <p:txBody>
          <a:bodyPr anchorCtr="0" anchor="ctr" bIns="126425" lIns="126425" rIns="126425" tIns="126425"/>
          <a:lstStyle>
            <a:lvl1pPr lvl="0">
              <a:spcBef>
                <a:spcPts val="0"/>
              </a:spcBef>
              <a:buSzPct val="100000"/>
              <a:defRPr sz="6600"/>
            </a:lvl1pPr>
            <a:lvl2pPr lvl="1">
              <a:spcBef>
                <a:spcPts val="0"/>
              </a:spcBef>
              <a:buSzPct val="100000"/>
              <a:defRPr sz="6600"/>
            </a:lvl2pPr>
            <a:lvl3pPr lvl="2">
              <a:spcBef>
                <a:spcPts val="0"/>
              </a:spcBef>
              <a:buSzPct val="100000"/>
              <a:defRPr sz="6600"/>
            </a:lvl3pPr>
            <a:lvl4pPr lvl="3">
              <a:spcBef>
                <a:spcPts val="0"/>
              </a:spcBef>
              <a:buSzPct val="100000"/>
              <a:defRPr sz="6600"/>
            </a:lvl4pPr>
            <a:lvl5pPr lvl="4">
              <a:spcBef>
                <a:spcPts val="0"/>
              </a:spcBef>
              <a:buSzPct val="100000"/>
              <a:defRPr sz="6600"/>
            </a:lvl5pPr>
            <a:lvl6pPr lvl="5">
              <a:spcBef>
                <a:spcPts val="0"/>
              </a:spcBef>
              <a:buSzPct val="100000"/>
              <a:defRPr sz="6600"/>
            </a:lvl6pPr>
            <a:lvl7pPr lvl="6">
              <a:spcBef>
                <a:spcPts val="0"/>
              </a:spcBef>
              <a:buSzPct val="100000"/>
              <a:defRPr sz="6600"/>
            </a:lvl7pPr>
            <a:lvl8pPr lvl="7">
              <a:spcBef>
                <a:spcPts val="0"/>
              </a:spcBef>
              <a:buSzPct val="100000"/>
              <a:defRPr sz="6600"/>
            </a:lvl8pPr>
            <a:lvl9pPr lvl="8">
              <a:spcBef>
                <a:spcPts val="0"/>
              </a:spcBef>
              <a:buSzPct val="100000"/>
              <a:defRPr sz="66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37"/>
            <a:ext cx="6096000" cy="76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54000" y="1826925"/>
            <a:ext cx="5393700" cy="2196000"/>
          </a:xfrm>
          <a:prstGeom prst="rect">
            <a:avLst/>
          </a:prstGeom>
        </p:spPr>
        <p:txBody>
          <a:bodyPr anchorCtr="0" anchor="b" bIns="126425" lIns="126425" rIns="126425" tIns="126425"/>
          <a:lstStyle>
            <a:lvl1pPr lvl="0" algn="ctr">
              <a:spcBef>
                <a:spcPts val="0"/>
              </a:spcBef>
              <a:buSzPct val="100000"/>
              <a:defRPr sz="5800"/>
            </a:lvl1pPr>
            <a:lvl2pPr lvl="1" algn="ctr">
              <a:spcBef>
                <a:spcPts val="0"/>
              </a:spcBef>
              <a:buSzPct val="100000"/>
              <a:defRPr sz="5800"/>
            </a:lvl2pPr>
            <a:lvl3pPr lvl="2" algn="ctr">
              <a:spcBef>
                <a:spcPts val="0"/>
              </a:spcBef>
              <a:buSzPct val="100000"/>
              <a:defRPr sz="5800"/>
            </a:lvl3pPr>
            <a:lvl4pPr lvl="3" algn="ctr">
              <a:spcBef>
                <a:spcPts val="0"/>
              </a:spcBef>
              <a:buSzPct val="100000"/>
              <a:defRPr sz="5800"/>
            </a:lvl4pPr>
            <a:lvl5pPr lvl="4" algn="ctr">
              <a:spcBef>
                <a:spcPts val="0"/>
              </a:spcBef>
              <a:buSzPct val="100000"/>
              <a:defRPr sz="5800"/>
            </a:lvl5pPr>
            <a:lvl6pPr lvl="5" algn="ctr">
              <a:spcBef>
                <a:spcPts val="0"/>
              </a:spcBef>
              <a:buSzPct val="100000"/>
              <a:defRPr sz="5800"/>
            </a:lvl6pPr>
            <a:lvl7pPr lvl="6" algn="ctr">
              <a:spcBef>
                <a:spcPts val="0"/>
              </a:spcBef>
              <a:buSzPct val="100000"/>
              <a:defRPr sz="5800"/>
            </a:lvl7pPr>
            <a:lvl8pPr lvl="7" algn="ctr">
              <a:spcBef>
                <a:spcPts val="0"/>
              </a:spcBef>
              <a:buSzPct val="100000"/>
              <a:defRPr sz="5800"/>
            </a:lvl8pPr>
            <a:lvl9pPr lvl="8" algn="ctr">
              <a:spcBef>
                <a:spcPts val="0"/>
              </a:spcBef>
              <a:buSzPct val="100000"/>
              <a:defRPr sz="58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354000" y="4152703"/>
            <a:ext cx="5393700" cy="1829700"/>
          </a:xfrm>
          <a:prstGeom prst="rect">
            <a:avLst/>
          </a:prstGeom>
        </p:spPr>
        <p:txBody>
          <a:bodyPr anchorCtr="0" anchor="t" bIns="126425" lIns="126425" rIns="126425" tIns="126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6586000" y="1072888"/>
            <a:ext cx="5115900" cy="5474100"/>
          </a:xfrm>
          <a:prstGeom prst="rect">
            <a:avLst/>
          </a:prstGeom>
        </p:spPr>
        <p:txBody>
          <a:bodyPr anchorCtr="0" anchor="ctr" bIns="126425" lIns="126425" rIns="126425" tIns="126425"/>
          <a:lstStyle>
            <a:lvl1pPr lvl="0">
              <a:spcBef>
                <a:spcPts val="0"/>
              </a:spcBef>
              <a:buClr>
                <a:schemeClr val="dk1"/>
              </a:buClr>
              <a:buChar char="●"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Char char="○"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Char char="■"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Char char="●"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Char char="○"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Char char="■"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Char char="●"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Char char="○"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415600" y="6267518"/>
            <a:ext cx="7998300" cy="896399"/>
          </a:xfrm>
          <a:prstGeom prst="rect">
            <a:avLst/>
          </a:prstGeom>
        </p:spPr>
        <p:txBody>
          <a:bodyPr anchorCtr="0" anchor="ctr" bIns="126425" lIns="126425" rIns="126425" tIns="126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</p:spPr>
        <p:txBody>
          <a:bodyPr anchorCtr="0" anchor="ctr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659296"/>
            <a:ext cx="113607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425" lIns="126425" rIns="126425" tIns="126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707370"/>
            <a:ext cx="11360700" cy="50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6425" lIns="126425" rIns="126425" tIns="126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Clr>
                <a:schemeClr val="lt2"/>
              </a:buClr>
              <a:buSzPct val="100000"/>
              <a:buChar char="●"/>
              <a:defRPr sz="25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Clr>
                <a:schemeClr val="lt2"/>
              </a:buClr>
              <a:buSzPct val="100000"/>
              <a:buChar char="○"/>
              <a:defRPr sz="19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Clr>
                <a:schemeClr val="lt2"/>
              </a:buClr>
              <a:buSzPct val="100000"/>
              <a:buChar char="■"/>
              <a:defRPr sz="19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Clr>
                <a:schemeClr val="lt2"/>
              </a:buClr>
              <a:buSzPct val="100000"/>
              <a:buChar char="●"/>
              <a:defRPr sz="19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Clr>
                <a:schemeClr val="lt2"/>
              </a:buClr>
              <a:buSzPct val="100000"/>
              <a:buChar char="○"/>
              <a:defRPr sz="19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Clr>
                <a:schemeClr val="lt2"/>
              </a:buClr>
              <a:buSzPct val="100000"/>
              <a:buChar char="■"/>
              <a:defRPr sz="19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Clr>
                <a:schemeClr val="lt2"/>
              </a:buClr>
              <a:buSzPct val="100000"/>
              <a:buChar char="●"/>
              <a:defRPr sz="19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Clr>
                <a:schemeClr val="lt2"/>
              </a:buClr>
              <a:buSzPct val="100000"/>
              <a:buChar char="○"/>
              <a:defRPr sz="19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Clr>
                <a:schemeClr val="lt2"/>
              </a:buClr>
              <a:buSzPct val="1000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296610" y="6908469"/>
            <a:ext cx="7317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6425" lIns="126425" rIns="126425" tIns="126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4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17-06-27 21.51.16.pn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8535" y="-439150"/>
            <a:ext cx="15432876" cy="1083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87" y="152400"/>
            <a:ext cx="10879433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5304" y="-457199"/>
            <a:ext cx="15374397" cy="1079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87" y="152400"/>
            <a:ext cx="10879433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5798" y="-381000"/>
            <a:ext cx="14693748" cy="1031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75" y="152400"/>
            <a:ext cx="10879433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87" y="152400"/>
            <a:ext cx="10879433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ctrTitle"/>
          </p:nvPr>
        </p:nvSpPr>
        <p:spPr>
          <a:xfrm>
            <a:off x="415599" y="2289556"/>
            <a:ext cx="11360700" cy="3040800"/>
          </a:xfrm>
          <a:prstGeom prst="rect">
            <a:avLst/>
          </a:prstGeom>
        </p:spPr>
        <p:txBody>
          <a:bodyPr anchorCtr="0" anchor="b" bIns="126425" lIns="126425" rIns="126425" tIns="126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Activating</a:t>
            </a:r>
            <a:r>
              <a:rPr lang="en"/>
              <a:t> a service worker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4399" y="-3480599"/>
            <a:ext cx="17596502" cy="123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87" y="152400"/>
            <a:ext cx="10879433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415599" y="2289556"/>
            <a:ext cx="11360700" cy="3040800"/>
          </a:xfrm>
          <a:prstGeom prst="rect">
            <a:avLst/>
          </a:prstGeom>
        </p:spPr>
        <p:txBody>
          <a:bodyPr anchorCtr="0" anchor="b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No, I’m not telling you to go outside!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Far from me!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25" y="581025"/>
            <a:ext cx="6000750" cy="6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ctrTitle"/>
          </p:nvPr>
        </p:nvSpPr>
        <p:spPr>
          <a:xfrm>
            <a:off x="415599" y="2289556"/>
            <a:ext cx="11360700" cy="3040800"/>
          </a:xfrm>
          <a:prstGeom prst="rect">
            <a:avLst/>
          </a:prstGeom>
        </p:spPr>
        <p:txBody>
          <a:bodyPr anchorCtr="0" anchor="b" bIns="126425" lIns="126425" rIns="126425" tIns="126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Fetching</a:t>
            </a:r>
            <a:r>
              <a:rPr lang="en"/>
              <a:t> with a service worker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3625" y="-1370800"/>
            <a:ext cx="14437900" cy="1013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8587" y="-1219199"/>
            <a:ext cx="14009176" cy="983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2600" y="-900823"/>
            <a:ext cx="16316922" cy="114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75" y="152400"/>
            <a:ext cx="10665839" cy="731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5575"/>
            <a:ext cx="11887199" cy="6628861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9" name="Shape 179"/>
          <p:cNvSpPr/>
          <p:nvPr/>
        </p:nvSpPr>
        <p:spPr>
          <a:xfrm>
            <a:off x="722475" y="2317350"/>
            <a:ext cx="27300" cy="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ctrTitle"/>
          </p:nvPr>
        </p:nvSpPr>
        <p:spPr>
          <a:xfrm>
            <a:off x="415650" y="3244049"/>
            <a:ext cx="11360700" cy="1131900"/>
          </a:xfrm>
          <a:prstGeom prst="rect">
            <a:avLst/>
          </a:prstGeom>
        </p:spPr>
        <p:txBody>
          <a:bodyPr anchorCtr="0" anchor="b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Create a Manifest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8311" y="-591325"/>
            <a:ext cx="13913425" cy="976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4399"/>
            <a:ext cx="11887198" cy="459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415599" y="2289556"/>
            <a:ext cx="11360700" cy="3040800"/>
          </a:xfrm>
          <a:prstGeom prst="rect">
            <a:avLst/>
          </a:prstGeom>
        </p:spPr>
        <p:txBody>
          <a:bodyPr anchorCtr="0" anchor="b" bIns="126425" lIns="126425" rIns="126425" tIns="126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</a:t>
            </a:r>
            <a:r>
              <a:rPr lang="en"/>
              <a:t> a service worker 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ctrTitle"/>
          </p:nvPr>
        </p:nvSpPr>
        <p:spPr>
          <a:xfrm>
            <a:off x="415650" y="3244049"/>
            <a:ext cx="11360700" cy="1131900"/>
          </a:xfrm>
          <a:prstGeom prst="rect">
            <a:avLst/>
          </a:prstGeom>
        </p:spPr>
        <p:txBody>
          <a:bodyPr anchorCtr="0" anchor="b" bIns="126425" lIns="126425" rIns="126425" tIns="126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if we deployed it?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00" y="152400"/>
            <a:ext cx="11105803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ctrTitle"/>
          </p:nvPr>
        </p:nvSpPr>
        <p:spPr>
          <a:xfrm>
            <a:off x="415650" y="1962899"/>
            <a:ext cx="11360700" cy="3694200"/>
          </a:xfrm>
          <a:prstGeom prst="rect">
            <a:avLst/>
          </a:prstGeom>
        </p:spPr>
        <p:txBody>
          <a:bodyPr anchorCtr="0" anchor="b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github.com/SaraVieira/offline-first-require-lx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subTitle"/>
          </p:nvPr>
        </p:nvSpPr>
        <p:spPr>
          <a:xfrm>
            <a:off x="415600" y="2569637"/>
            <a:ext cx="11360700" cy="2480700"/>
          </a:xfrm>
          <a:prstGeom prst="rect">
            <a:avLst/>
          </a:prstGeom>
        </p:spPr>
        <p:txBody>
          <a:bodyPr anchorCtr="0" anchor="t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 service worker is a script that your browser runs in the background, separate from a web page, opening the door to features that don't need a web page or user interaction.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150" y="397775"/>
            <a:ext cx="6649699" cy="664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w-lifecycle.pn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425025"/>
            <a:ext cx="6686550" cy="65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ctrTitle"/>
          </p:nvPr>
        </p:nvSpPr>
        <p:spPr>
          <a:xfrm>
            <a:off x="415650" y="3217049"/>
            <a:ext cx="11360700" cy="1185900"/>
          </a:xfrm>
          <a:prstGeom prst="rect">
            <a:avLst/>
          </a:prstGeom>
        </p:spPr>
        <p:txBody>
          <a:bodyPr anchorCtr="0" anchor="b" bIns="126425" lIns="126425" rIns="126425" tIns="126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website stack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675" y="152400"/>
            <a:ext cx="6916657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415599" y="2289556"/>
            <a:ext cx="11360700" cy="3040800"/>
          </a:xfrm>
          <a:prstGeom prst="rect">
            <a:avLst/>
          </a:prstGeom>
        </p:spPr>
        <p:txBody>
          <a:bodyPr anchorCtr="0" anchor="b" bIns="126425" lIns="126425" rIns="126425" tIns="126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Installing a service worker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